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Lilita One" panose="02000000000000000000" pitchFamily="2" charset="0"/>
      <p:regular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864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40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54"/>
      </p:cViewPr>
      <p:guideLst>
        <p:guide orient="horz" pos="864"/>
        <p:guide pos="3840"/>
        <p:guide orient="horz" pos="40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675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10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49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72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7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21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66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775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08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158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99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accent5">
              <a:lumMod val="20000"/>
              <a:lumOff val="80000"/>
            </a:schemeClr>
          </a:fgClr>
          <a:bgClr>
            <a:schemeClr val="accent1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3DBFF0-A774-4FF1-9AC8-ECE50EAC1423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EA461-67C9-4B61-B26D-9D881D92D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27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77184" y="4847967"/>
            <a:ext cx="2408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err="1" smtClean="0">
                <a:latin typeface="Lato" panose="020F0502020204030203" pitchFamily="34" charset="0"/>
              </a:rPr>
              <a:t>Dimaz</a:t>
            </a:r>
            <a:r>
              <a:rPr lang="en-US" sz="2000" b="1" dirty="0" smtClean="0">
                <a:latin typeface="Lato" panose="020F0502020204030203" pitchFamily="34" charset="0"/>
              </a:rPr>
              <a:t> </a:t>
            </a:r>
            <a:r>
              <a:rPr lang="en-US" sz="2000" b="1" dirty="0" err="1" smtClean="0">
                <a:latin typeface="Lato" panose="020F0502020204030203" pitchFamily="34" charset="0"/>
              </a:rPr>
              <a:t>Ramandhani</a:t>
            </a:r>
            <a:endParaRPr lang="en-US" sz="2000" b="1" dirty="0" smtClean="0">
              <a:latin typeface="Lato" panose="020F0502020204030203" pitchFamily="34" charset="0"/>
            </a:endParaRPr>
          </a:p>
          <a:p>
            <a:pPr algn="ctr"/>
            <a:r>
              <a:rPr lang="en-US" sz="2000" dirty="0" smtClean="0">
                <a:latin typeface="Lato" panose="020F0502020204030203" pitchFamily="34" charset="0"/>
              </a:rPr>
              <a:t>23STI9001</a:t>
            </a:r>
            <a:endParaRPr lang="en-US" sz="2000" dirty="0">
              <a:latin typeface="Lato" panose="020F050202020403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49220" y="5724772"/>
            <a:ext cx="1444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err="1" smtClean="0">
                <a:latin typeface="Lato" panose="020F0502020204030203" pitchFamily="34" charset="0"/>
              </a:rPr>
              <a:t>Saiffudin</a:t>
            </a:r>
            <a:endParaRPr lang="en-US" sz="2000" b="1" dirty="0" smtClean="0">
              <a:latin typeface="Lato" panose="020F0502020204030203" pitchFamily="34" charset="0"/>
            </a:endParaRPr>
          </a:p>
          <a:p>
            <a:pPr algn="ctr"/>
            <a:r>
              <a:rPr lang="en-US" sz="2000" dirty="0" smtClean="0">
                <a:latin typeface="Lato" panose="020F0502020204030203" pitchFamily="34" charset="0"/>
              </a:rPr>
              <a:t>23STI9021</a:t>
            </a:r>
            <a:endParaRPr lang="en-US" sz="2000" dirty="0">
              <a:latin typeface="Lato" panose="020F050202020403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65899" y="4847967"/>
            <a:ext cx="27430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latin typeface="Lato" panose="020F0502020204030203" pitchFamily="34" charset="0"/>
              </a:rPr>
              <a:t>Surya </a:t>
            </a:r>
            <a:r>
              <a:rPr lang="en-US" sz="2000" b="1" dirty="0" err="1" smtClean="0">
                <a:latin typeface="Lato" panose="020F0502020204030203" pitchFamily="34" charset="0"/>
              </a:rPr>
              <a:t>Bima</a:t>
            </a:r>
            <a:r>
              <a:rPr lang="en-US" sz="2000" b="1" dirty="0" smtClean="0">
                <a:latin typeface="Lato" panose="020F0502020204030203" pitchFamily="34" charset="0"/>
              </a:rPr>
              <a:t> </a:t>
            </a:r>
            <a:r>
              <a:rPr lang="en-US" sz="2000" b="1" dirty="0" err="1" smtClean="0">
                <a:latin typeface="Lato" panose="020F0502020204030203" pitchFamily="34" charset="0"/>
              </a:rPr>
              <a:t>Wardhana</a:t>
            </a:r>
            <a:endParaRPr lang="en-US" sz="2000" b="1" dirty="0" smtClean="0">
              <a:latin typeface="Lato" panose="020F0502020204030203" pitchFamily="34" charset="0"/>
            </a:endParaRPr>
          </a:p>
          <a:p>
            <a:pPr algn="ctr"/>
            <a:r>
              <a:rPr lang="en-US" sz="2000" dirty="0" smtClean="0">
                <a:latin typeface="Lato" panose="020F0502020204030203" pitchFamily="34" charset="0"/>
              </a:rPr>
              <a:t>23STI9006</a:t>
            </a:r>
            <a:endParaRPr lang="en-US" sz="2000" dirty="0">
              <a:latin typeface="Lato" panose="020F05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54028" y="4847967"/>
            <a:ext cx="27430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latin typeface="Lato" panose="020F0502020204030203" pitchFamily="34" charset="0"/>
              </a:rPr>
              <a:t>Rizal </a:t>
            </a:r>
            <a:r>
              <a:rPr lang="en-US" sz="2000" b="1" dirty="0" err="1" smtClean="0">
                <a:latin typeface="Lato" panose="020F0502020204030203" pitchFamily="34" charset="0"/>
              </a:rPr>
              <a:t>Muristiana</a:t>
            </a:r>
            <a:r>
              <a:rPr lang="en-US" sz="2000" b="1" dirty="0" smtClean="0">
                <a:latin typeface="Lato" panose="020F0502020204030203" pitchFamily="34" charset="0"/>
              </a:rPr>
              <a:t> Putra</a:t>
            </a:r>
          </a:p>
          <a:p>
            <a:pPr algn="ctr"/>
            <a:r>
              <a:rPr lang="en-US" sz="2000" dirty="0" smtClean="0">
                <a:latin typeface="Lato" panose="020F0502020204030203" pitchFamily="34" charset="0"/>
              </a:rPr>
              <a:t>23STI9004</a:t>
            </a:r>
            <a:endParaRPr lang="en-US" sz="2000" dirty="0">
              <a:latin typeface="Lato" panose="020F05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77771" y="4847967"/>
            <a:ext cx="22765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latin typeface="Lato" panose="020F0502020204030203" pitchFamily="34" charset="0"/>
              </a:rPr>
              <a:t>Burhan </a:t>
            </a:r>
            <a:r>
              <a:rPr lang="en-US" sz="2000" b="1" dirty="0" err="1" smtClean="0">
                <a:latin typeface="Lato" panose="020F0502020204030203" pitchFamily="34" charset="0"/>
              </a:rPr>
              <a:t>Setiyawan</a:t>
            </a:r>
            <a:endParaRPr lang="en-US" sz="2000" b="1" dirty="0" smtClean="0">
              <a:latin typeface="Lato" panose="020F0502020204030203" pitchFamily="34" charset="0"/>
            </a:endParaRPr>
          </a:p>
          <a:p>
            <a:pPr algn="ctr"/>
            <a:r>
              <a:rPr lang="en-US" sz="2000" dirty="0" smtClean="0">
                <a:latin typeface="Lato" panose="020F0502020204030203" pitchFamily="34" charset="0"/>
              </a:rPr>
              <a:t>23STI9010</a:t>
            </a:r>
            <a:endParaRPr lang="en-US" sz="2000" dirty="0">
              <a:latin typeface="Lato" panose="020F050202020403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84739" y="5724772"/>
            <a:ext cx="36118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err="1" smtClean="0">
                <a:latin typeface="Lato" panose="020F0502020204030203" pitchFamily="34" charset="0"/>
              </a:rPr>
              <a:t>Christophorus</a:t>
            </a:r>
            <a:r>
              <a:rPr lang="en-US" sz="2000" b="1" dirty="0" smtClean="0">
                <a:latin typeface="Lato" panose="020F0502020204030203" pitchFamily="34" charset="0"/>
              </a:rPr>
              <a:t> Jonathan </a:t>
            </a:r>
            <a:r>
              <a:rPr lang="en-US" sz="2000" b="1" dirty="0" err="1" smtClean="0">
                <a:latin typeface="Lato" panose="020F0502020204030203" pitchFamily="34" charset="0"/>
              </a:rPr>
              <a:t>Radit</a:t>
            </a:r>
            <a:endParaRPr lang="en-US" sz="2000" b="1" dirty="0" smtClean="0">
              <a:latin typeface="Lato" panose="020F0502020204030203" pitchFamily="34" charset="0"/>
            </a:endParaRPr>
          </a:p>
          <a:p>
            <a:pPr algn="ctr"/>
            <a:r>
              <a:rPr lang="en-US" sz="2000" dirty="0" smtClean="0">
                <a:latin typeface="Lato" panose="020F0502020204030203" pitchFamily="34" charset="0"/>
              </a:rPr>
              <a:t>23STI9015</a:t>
            </a:r>
            <a:endParaRPr lang="en-US" sz="2000" dirty="0">
              <a:latin typeface="Lato" panose="020F050202020403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78291" y="5724772"/>
            <a:ext cx="28376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latin typeface="Lato" panose="020F0502020204030203" pitchFamily="34" charset="0"/>
              </a:rPr>
              <a:t>Mila </a:t>
            </a:r>
            <a:r>
              <a:rPr lang="en-US" sz="2000" b="1" dirty="0" err="1" smtClean="0">
                <a:latin typeface="Lato" panose="020F0502020204030203" pitchFamily="34" charset="0"/>
              </a:rPr>
              <a:t>Nafchatul</a:t>
            </a:r>
            <a:r>
              <a:rPr lang="en-US" sz="2000" b="1" dirty="0" smtClean="0">
                <a:latin typeface="Lato" panose="020F0502020204030203" pitchFamily="34" charset="0"/>
              </a:rPr>
              <a:t> </a:t>
            </a:r>
            <a:r>
              <a:rPr lang="en-US" sz="2000" b="1" dirty="0" err="1" smtClean="0">
                <a:latin typeface="Lato" panose="020F0502020204030203" pitchFamily="34" charset="0"/>
              </a:rPr>
              <a:t>Curiyah</a:t>
            </a:r>
            <a:endParaRPr lang="en-US" sz="2000" b="1" dirty="0" smtClean="0">
              <a:latin typeface="Lato" panose="020F0502020204030203" pitchFamily="34" charset="0"/>
            </a:endParaRPr>
          </a:p>
          <a:p>
            <a:pPr algn="ctr"/>
            <a:r>
              <a:rPr lang="en-US" sz="2000" dirty="0" smtClean="0">
                <a:latin typeface="Lato" panose="020F0502020204030203" pitchFamily="34" charset="0"/>
              </a:rPr>
              <a:t>23STI9014</a:t>
            </a:r>
            <a:endParaRPr lang="en-US" sz="2000" dirty="0">
              <a:latin typeface="Lato" panose="020F0502020204030203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0"/>
            <a:ext cx="12192000" cy="4343400"/>
            <a:chOff x="0" y="0"/>
            <a:chExt cx="12192000" cy="43434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43434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9602141" y="333802"/>
              <a:ext cx="167545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40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Bab IV</a:t>
              </a:r>
              <a:endParaRPr lang="en-US" sz="40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14400" y="1762542"/>
              <a:ext cx="10363200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>
                  <a:solidFill>
                    <a:schemeClr val="bg1"/>
                  </a:solidFill>
                  <a:latin typeface="Lilita One" panose="02000000000000000000" pitchFamily="2" charset="0"/>
                </a:rPr>
                <a:t>KONSEP</a:t>
              </a:r>
              <a:r>
                <a:rPr lang="en-US" sz="6000" dirty="0">
                  <a:solidFill>
                    <a:schemeClr val="bg1"/>
                  </a:solidFill>
                  <a:latin typeface="Lilita One" panose="02000000000000000000" pitchFamily="2" charset="0"/>
                </a:rPr>
                <a:t/>
              </a:r>
              <a:br>
                <a:rPr lang="en-US" sz="6000" dirty="0">
                  <a:solidFill>
                    <a:schemeClr val="bg1"/>
                  </a:solidFill>
                  <a:latin typeface="Lilita One" panose="02000000000000000000" pitchFamily="2" charset="0"/>
                </a:rPr>
              </a:br>
              <a:r>
                <a:rPr lang="en-US" sz="6000" dirty="0">
                  <a:solidFill>
                    <a:schemeClr val="bg1"/>
                  </a:solidFill>
                  <a:latin typeface="Lilita One" panose="02000000000000000000" pitchFamily="2" charset="0"/>
                </a:rPr>
                <a:t>PENDIDIKAN KARAKTER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0631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0"/>
            <a:ext cx="12192000" cy="1371600"/>
            <a:chOff x="0" y="0"/>
            <a:chExt cx="12192000" cy="13716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13716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177968"/>
              <a:ext cx="11582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URGENSI</a:t>
              </a:r>
              <a:endParaRPr lang="en-US" sz="60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240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14400" y="4708029"/>
              <a:ext cx="10363200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KONSEP </a:t>
              </a:r>
              <a:r>
                <a:rPr lang="en-US" sz="3200" dirty="0">
                  <a:solidFill>
                    <a:schemeClr val="bg1"/>
                  </a:solidFill>
                  <a:latin typeface="Lilita One" panose="02000000000000000000" pitchFamily="2" charset="0"/>
                </a:rPr>
                <a:t>PENDIDIKAN </a:t>
              </a:r>
              <a:r>
                <a:rPr lang="en-US" sz="32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KARAKTER — TAMAT</a:t>
              </a:r>
              <a:endParaRPr lang="en-US" sz="3600" dirty="0" smtClean="0">
                <a:solidFill>
                  <a:schemeClr val="bg1"/>
                </a:solidFill>
                <a:latin typeface="Lilita One" panose="02000000000000000000" pitchFamily="2" charset="0"/>
              </a:endParaRPr>
            </a:p>
            <a:p>
              <a:r>
                <a:rPr lang="en-US" sz="72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TERIMA KASIH!</a:t>
              </a:r>
              <a:endParaRPr lang="en-US" sz="72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5953" y="652107"/>
              <a:ext cx="6580094" cy="36996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3180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0"/>
            <a:ext cx="12192000" cy="1371600"/>
            <a:chOff x="0" y="0"/>
            <a:chExt cx="12192000" cy="13716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13716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177968"/>
              <a:ext cx="11582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PENGERTIAN</a:t>
              </a:r>
              <a:endParaRPr lang="en-US" sz="60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901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0"/>
            <a:ext cx="12192000" cy="1371600"/>
            <a:chOff x="0" y="0"/>
            <a:chExt cx="12192000" cy="13716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13716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177968"/>
              <a:ext cx="11582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SEJARAH PERKEMBANGAN</a:t>
              </a:r>
              <a:endParaRPr lang="en-US" sz="60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66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0"/>
            <a:ext cx="12192000" cy="1371600"/>
            <a:chOff x="0" y="0"/>
            <a:chExt cx="12192000" cy="13716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13716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177968"/>
              <a:ext cx="11582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DASAR</a:t>
              </a:r>
              <a:endParaRPr lang="en-US" sz="60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120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0"/>
            <a:ext cx="12192000" cy="1371600"/>
            <a:chOff x="0" y="0"/>
            <a:chExt cx="12192000" cy="13716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13716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177968"/>
              <a:ext cx="11582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TUJUAN</a:t>
              </a:r>
              <a:endParaRPr lang="en-US" sz="60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177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0"/>
            <a:ext cx="12192000" cy="1371600"/>
            <a:chOff x="0" y="0"/>
            <a:chExt cx="12192000" cy="13716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13716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177968"/>
              <a:ext cx="11582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METODE</a:t>
              </a:r>
              <a:endParaRPr lang="en-US" sz="60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488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0"/>
            <a:ext cx="12192000" cy="1371600"/>
            <a:chOff x="0" y="0"/>
            <a:chExt cx="12192000" cy="13716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13716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224135"/>
              <a:ext cx="115824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PENDIDIKAN AKHLAK VS KARAKTER</a:t>
              </a:r>
              <a:endParaRPr lang="en-US" sz="54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896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0"/>
            <a:ext cx="12192000" cy="1371600"/>
            <a:chOff x="0" y="0"/>
            <a:chExt cx="12192000" cy="13716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13716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177968"/>
              <a:ext cx="11582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PRINSIP</a:t>
              </a:r>
              <a:endParaRPr lang="en-US" sz="60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96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0"/>
            <a:ext cx="12192000" cy="1371600"/>
            <a:chOff x="0" y="0"/>
            <a:chExt cx="12192000" cy="13716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13716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177968"/>
              <a:ext cx="11582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solidFill>
                    <a:schemeClr val="bg1"/>
                  </a:solidFill>
                  <a:latin typeface="Lilita One" panose="02000000000000000000" pitchFamily="2" charset="0"/>
                </a:rPr>
                <a:t>NILAI</a:t>
              </a:r>
              <a:endParaRPr lang="en-US" sz="6000" dirty="0">
                <a:solidFill>
                  <a:schemeClr val="bg1"/>
                </a:solidFill>
                <a:latin typeface="Lilita One" panose="02000000000000000000" pitchFamily="2" charset="0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201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lumMod val="50000"/>
          </a:schemeClr>
        </a:solidFill>
        <a:ln>
          <a:noFill/>
        </a:ln>
        <a:effectLst>
          <a:outerShdw blurRad="152400" dist="1270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48</Words>
  <Application>Microsoft Office PowerPoint</Application>
  <PresentationFormat>Widescreen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Arial</vt:lpstr>
      <vt:lpstr>Calibri Light</vt:lpstr>
      <vt:lpstr>Lilita One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Aoc</dc:creator>
  <cp:lastModifiedBy>Aoc</cp:lastModifiedBy>
  <cp:revision>56</cp:revision>
  <dcterms:created xsi:type="dcterms:W3CDTF">2024-06-06T06:30:43Z</dcterms:created>
  <dcterms:modified xsi:type="dcterms:W3CDTF">2024-06-06T08:05:04Z</dcterms:modified>
</cp:coreProperties>
</file>

<file path=docProps/thumbnail.jpeg>
</file>